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Anton" charset="0"/>
      <p:regular r:id="rId16"/>
    </p:embeddedFont>
    <p:embeddedFont>
      <p:font typeface="Fira Sans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75" d="100"/>
          <a:sy n="75" d="100"/>
        </p:scale>
        <p:origin x="-126" y="-13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EE239-4C94-4DDA-BD96-C24721414837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83323-EED6-4EF6-9C80-290EB6A754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784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D1A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D1A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D1A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D1A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D1A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D1A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D1A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D1A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D1A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0887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Welcome to Our Home!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5781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Let's learn about family and our house!</a:t>
            </a:r>
            <a:endParaRPr lang="en-US" sz="1750" dirty="0"/>
          </a:p>
        </p:txBody>
      </p:sp>
      <p:pic>
        <p:nvPicPr>
          <p:cNvPr id="5" name="Picture 4" descr="sns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91440"/>
            <a:ext cx="1097280" cy="1097280"/>
          </a:xfrm>
          <a:prstGeom prst="rect">
            <a:avLst/>
          </a:prstGeom>
        </p:spPr>
      </p:pic>
      <p:pic>
        <p:nvPicPr>
          <p:cNvPr id="6" name="Picture 5" descr="sns_academy_logo_pages_to_jpg_0001_1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1680" y="91440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9282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5924" y="3163610"/>
            <a:ext cx="5185648" cy="648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Meet Our Family!</a:t>
            </a:r>
            <a:endParaRPr lang="en-US" sz="4050" dirty="0"/>
          </a:p>
        </p:txBody>
      </p:sp>
      <p:sp>
        <p:nvSpPr>
          <p:cNvPr id="4" name="Text 1"/>
          <p:cNvSpPr/>
          <p:nvPr/>
        </p:nvSpPr>
        <p:spPr>
          <a:xfrm>
            <a:off x="725924" y="4309348"/>
            <a:ext cx="5515094" cy="331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6754654" y="4309348"/>
            <a:ext cx="7157323" cy="331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725924" y="5060990"/>
            <a:ext cx="6485573" cy="1195149"/>
          </a:xfrm>
          <a:prstGeom prst="roundRect">
            <a:avLst>
              <a:gd name="adj" fmla="val 2603"/>
            </a:avLst>
          </a:prstGeom>
          <a:solidFill>
            <a:srgbClr val="3E3E3E"/>
          </a:solidFill>
          <a:ln/>
        </p:spPr>
      </p:sp>
      <p:sp>
        <p:nvSpPr>
          <p:cNvPr id="7" name="Text 4"/>
          <p:cNvSpPr/>
          <p:nvPr/>
        </p:nvSpPr>
        <p:spPr>
          <a:xfrm>
            <a:off x="933331" y="5268397"/>
            <a:ext cx="2592824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Mom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933331" y="5716905"/>
            <a:ext cx="6070759" cy="331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Cooks and takes care of us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7418903" y="5060990"/>
            <a:ext cx="6485573" cy="1195149"/>
          </a:xfrm>
          <a:prstGeom prst="roundRect">
            <a:avLst>
              <a:gd name="adj" fmla="val 2603"/>
            </a:avLst>
          </a:prstGeom>
          <a:solidFill>
            <a:srgbClr val="3E3E3E"/>
          </a:solidFill>
          <a:ln/>
        </p:spPr>
      </p:sp>
      <p:sp>
        <p:nvSpPr>
          <p:cNvPr id="10" name="Text 7"/>
          <p:cNvSpPr/>
          <p:nvPr/>
        </p:nvSpPr>
        <p:spPr>
          <a:xfrm>
            <a:off x="7626310" y="5268397"/>
            <a:ext cx="2592824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Dad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7626310" y="5716905"/>
            <a:ext cx="6070759" cy="331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Helps and plays with us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725924" y="6463546"/>
            <a:ext cx="6485573" cy="1195149"/>
          </a:xfrm>
          <a:prstGeom prst="roundRect">
            <a:avLst>
              <a:gd name="adj" fmla="val 2603"/>
            </a:avLst>
          </a:prstGeom>
          <a:solidFill>
            <a:srgbClr val="3E3E3E"/>
          </a:solidFill>
          <a:ln/>
        </p:spPr>
      </p:sp>
      <p:sp>
        <p:nvSpPr>
          <p:cNvPr id="13" name="Text 10"/>
          <p:cNvSpPr/>
          <p:nvPr/>
        </p:nvSpPr>
        <p:spPr>
          <a:xfrm>
            <a:off x="933331" y="6670953"/>
            <a:ext cx="2592824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Brother &amp; Sister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933331" y="7119461"/>
            <a:ext cx="6070759" cy="331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Our fun friends at home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7418903" y="6463546"/>
            <a:ext cx="6485573" cy="1195149"/>
          </a:xfrm>
          <a:prstGeom prst="roundRect">
            <a:avLst>
              <a:gd name="adj" fmla="val 2603"/>
            </a:avLst>
          </a:prstGeom>
          <a:solidFill>
            <a:srgbClr val="3E3E3E"/>
          </a:solidFill>
          <a:ln/>
        </p:spPr>
      </p:sp>
      <p:sp>
        <p:nvSpPr>
          <p:cNvPr id="16" name="Text 13"/>
          <p:cNvSpPr/>
          <p:nvPr/>
        </p:nvSpPr>
        <p:spPr>
          <a:xfrm>
            <a:off x="7626310" y="6670953"/>
            <a:ext cx="2592824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Grandma &amp; Grandpa</a:t>
            </a:r>
            <a:endParaRPr lang="en-US" sz="2000" dirty="0"/>
          </a:p>
        </p:txBody>
      </p:sp>
      <p:sp>
        <p:nvSpPr>
          <p:cNvPr id="17" name="Text 14"/>
          <p:cNvSpPr/>
          <p:nvPr/>
        </p:nvSpPr>
        <p:spPr>
          <a:xfrm>
            <a:off x="7626310" y="7119461"/>
            <a:ext cx="6070759" cy="331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Tell stories and hug us</a:t>
            </a:r>
            <a:endParaRPr lang="en-US" sz="1600" dirty="0"/>
          </a:p>
        </p:txBody>
      </p:sp>
      <p:pic>
        <p:nvPicPr>
          <p:cNvPr id="18" name="Picture 17" descr="sns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91440"/>
            <a:ext cx="1097280" cy="1097280"/>
          </a:xfrm>
          <a:prstGeom prst="rect">
            <a:avLst/>
          </a:prstGeom>
        </p:spPr>
      </p:pic>
      <p:pic>
        <p:nvPicPr>
          <p:cNvPr id="19" name="Picture 18" descr="sns_academy_logo_pages_to_jpg_0001_1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1680" y="91440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0669" y="464463"/>
            <a:ext cx="4219575" cy="527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The Living Room </a:t>
            </a:r>
            <a:endParaRPr lang="en-US" sz="3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69" y="1329452"/>
            <a:ext cx="5222915" cy="522291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90669" y="6910864"/>
            <a:ext cx="2109788" cy="263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Couch</a:t>
            </a:r>
            <a:endParaRPr lang="en-US" sz="1650" dirty="0"/>
          </a:p>
        </p:txBody>
      </p:sp>
      <p:sp>
        <p:nvSpPr>
          <p:cNvPr id="5" name="Text 2"/>
          <p:cNvSpPr/>
          <p:nvPr/>
        </p:nvSpPr>
        <p:spPr>
          <a:xfrm>
            <a:off x="590669" y="7343299"/>
            <a:ext cx="3053477" cy="270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We sit here and relax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4063484" y="6910864"/>
            <a:ext cx="2109788" cy="263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TV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4063484" y="7343299"/>
            <a:ext cx="3053477" cy="270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Watch cartoons and movies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7536299" y="6910864"/>
            <a:ext cx="2109788" cy="263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Coffee Table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7536299" y="7343299"/>
            <a:ext cx="3053477" cy="270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Place for snacks and books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11009114" y="6910864"/>
            <a:ext cx="2109788" cy="263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Lamps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11009114" y="7343299"/>
            <a:ext cx="3053477" cy="270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Light up the room warmly</a:t>
            </a:r>
            <a:endParaRPr lang="en-US" sz="1300" dirty="0"/>
          </a:p>
        </p:txBody>
      </p:sp>
      <p:pic>
        <p:nvPicPr>
          <p:cNvPr id="12" name="Picture 11" descr="sns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91440"/>
            <a:ext cx="1097280" cy="1097280"/>
          </a:xfrm>
          <a:prstGeom prst="rect">
            <a:avLst/>
          </a:prstGeom>
        </p:spPr>
      </p:pic>
      <p:pic>
        <p:nvPicPr>
          <p:cNvPr id="13" name="Picture 12" descr="sns_academy_logo_pages_to_jpg_0001_1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1680" y="91440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54235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The Dining Room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59129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E3E3E"/>
          </a:solidFill>
          <a:ln/>
        </p:spPr>
      </p:sp>
      <p:sp>
        <p:nvSpPr>
          <p:cNvPr id="5" name="Text 2"/>
          <p:cNvSpPr/>
          <p:nvPr/>
        </p:nvSpPr>
        <p:spPr>
          <a:xfrm>
            <a:off x="1530906" y="56691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Table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30906" y="6159579"/>
            <a:ext cx="34214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We eat meals together here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35893" y="559129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E3E3E"/>
          </a:solidFill>
          <a:ln/>
        </p:spPr>
      </p:sp>
      <p:sp>
        <p:nvSpPr>
          <p:cNvPr id="8" name="Text 5"/>
          <p:cNvSpPr/>
          <p:nvPr/>
        </p:nvSpPr>
        <p:spPr>
          <a:xfrm>
            <a:off x="5973008" y="56691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Chairs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973008" y="6159579"/>
            <a:ext cx="34214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Everyone has a place to sit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77995" y="559129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E3E3E"/>
          </a:solidFill>
          <a:ln/>
        </p:spPr>
      </p:sp>
      <p:sp>
        <p:nvSpPr>
          <p:cNvPr id="11" name="Text 8"/>
          <p:cNvSpPr/>
          <p:nvPr/>
        </p:nvSpPr>
        <p:spPr>
          <a:xfrm>
            <a:off x="10415111" y="56691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Plates &amp; Utensils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415111" y="6159579"/>
            <a:ext cx="34214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Tools for eating yummy food</a:t>
            </a:r>
            <a:endParaRPr lang="en-US" sz="1750" dirty="0"/>
          </a:p>
        </p:txBody>
      </p:sp>
      <p:pic>
        <p:nvPicPr>
          <p:cNvPr id="13" name="Picture 12" descr="sns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91440"/>
            <a:ext cx="1097280" cy="1097280"/>
          </a:xfrm>
          <a:prstGeom prst="rect">
            <a:avLst/>
          </a:prstGeom>
        </p:spPr>
      </p:pic>
      <p:pic>
        <p:nvPicPr>
          <p:cNvPr id="14" name="Picture 13" descr="sns_academy_logo_pages_to_jpg_0001_1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1680" y="91440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33244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The Kitchen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421035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5516047"/>
            <a:ext cx="225421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Stove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6006465"/>
            <a:ext cx="22542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Where food gets cooked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278" y="5421035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919067" y="5516047"/>
            <a:ext cx="22543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Refrigerator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919067" y="6006465"/>
            <a:ext cx="225432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Keeps food fresh and cold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884" y="5421035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250674" y="5516047"/>
            <a:ext cx="22543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Sink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8250674" y="6006465"/>
            <a:ext cx="225432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We wash dishes and hands here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8491" y="5421035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1582281" y="5516047"/>
            <a:ext cx="22543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Counter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1582281" y="6006465"/>
            <a:ext cx="225432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Space for food prep</a:t>
            </a:r>
            <a:endParaRPr lang="en-US" sz="1750" dirty="0"/>
          </a:p>
        </p:txBody>
      </p:sp>
      <p:pic>
        <p:nvPicPr>
          <p:cNvPr id="16" name="Picture 15" descr="sns 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" y="91440"/>
            <a:ext cx="1097280" cy="1097280"/>
          </a:xfrm>
          <a:prstGeom prst="rect">
            <a:avLst/>
          </a:prstGeom>
        </p:spPr>
      </p:pic>
      <p:pic>
        <p:nvPicPr>
          <p:cNvPr id="17" name="Picture 16" descr="sns_academy_logo_pages_to_jpg_0001_1x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41680" y="91440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97012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The Bedroom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019068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3E3E3E"/>
          </a:solidFill>
          <a:ln/>
        </p:spPr>
      </p:sp>
      <p:sp>
        <p:nvSpPr>
          <p:cNvPr id="5" name="Text 2"/>
          <p:cNvSpPr/>
          <p:nvPr/>
        </p:nvSpPr>
        <p:spPr>
          <a:xfrm>
            <a:off x="1303973" y="30190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Bed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3509486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Where we sleep at night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4099203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3E3E3E"/>
          </a:solidFill>
          <a:ln/>
        </p:spPr>
      </p:sp>
      <p:sp>
        <p:nvSpPr>
          <p:cNvPr id="8" name="Text 5"/>
          <p:cNvSpPr/>
          <p:nvPr/>
        </p:nvSpPr>
        <p:spPr>
          <a:xfrm>
            <a:off x="1644134" y="40992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Pillow &amp; Blanket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589621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Keep us comfy and warm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5179338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3E3E3E"/>
          </a:solidFill>
          <a:ln/>
        </p:spPr>
      </p:sp>
      <p:sp>
        <p:nvSpPr>
          <p:cNvPr id="11" name="Text 8"/>
          <p:cNvSpPr/>
          <p:nvPr/>
        </p:nvSpPr>
        <p:spPr>
          <a:xfrm>
            <a:off x="1984415" y="51793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Closet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669756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Stores our clothes neatly</a:t>
            </a:r>
            <a:endParaRPr lang="en-US" sz="1750" dirty="0"/>
          </a:p>
        </p:txBody>
      </p:sp>
      <p:pic>
        <p:nvPicPr>
          <p:cNvPr id="13" name="Picture 12" descr="sns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91440"/>
            <a:ext cx="1097280" cy="1097280"/>
          </a:xfrm>
          <a:prstGeom prst="rect">
            <a:avLst/>
          </a:prstGeom>
        </p:spPr>
      </p:pic>
      <p:pic>
        <p:nvPicPr>
          <p:cNvPr id="14" name="Picture 13" descr="sns_academy_logo_pages_to_jpg_0001_1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1680" y="91440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5082" y="514707"/>
            <a:ext cx="4679871" cy="584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The Bathroom </a:t>
            </a:r>
            <a:endParaRPr lang="en-US" sz="3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82" y="1590913"/>
            <a:ext cx="6707267" cy="670726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826692" y="1548884"/>
            <a:ext cx="6156127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SINK</a:t>
            </a:r>
            <a:endParaRPr lang="en-US" sz="1450" dirty="0"/>
          </a:p>
        </p:txBody>
      </p:sp>
      <p:sp>
        <p:nvSpPr>
          <p:cNvPr id="5" name="Text 2"/>
          <p:cNvSpPr/>
          <p:nvPr/>
        </p:nvSpPr>
        <p:spPr>
          <a:xfrm>
            <a:off x="7826692" y="2016800"/>
            <a:ext cx="6156127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endParaRPr lang="en-US" sz="1450" dirty="0"/>
          </a:p>
        </p:txBody>
      </p:sp>
      <p:sp>
        <p:nvSpPr>
          <p:cNvPr id="6" name="Text 3"/>
          <p:cNvSpPr/>
          <p:nvPr/>
        </p:nvSpPr>
        <p:spPr>
          <a:xfrm>
            <a:off x="7826692" y="2484715"/>
            <a:ext cx="6156127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BATHTUB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7826692" y="2952631"/>
            <a:ext cx="6156127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7826692" y="3420547"/>
            <a:ext cx="6156127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MIRROR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7826692" y="3888462"/>
            <a:ext cx="6156127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7826692" y="4356378"/>
            <a:ext cx="6156127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TOILET</a:t>
            </a:r>
            <a:endParaRPr lang="en-US" sz="1450" dirty="0"/>
          </a:p>
        </p:txBody>
      </p:sp>
      <p:sp>
        <p:nvSpPr>
          <p:cNvPr id="11" name="Text 8"/>
          <p:cNvSpPr/>
          <p:nvPr/>
        </p:nvSpPr>
        <p:spPr>
          <a:xfrm>
            <a:off x="7826692" y="4824293"/>
            <a:ext cx="6156127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endParaRPr lang="en-US" sz="1450" dirty="0"/>
          </a:p>
        </p:txBody>
      </p:sp>
      <p:pic>
        <p:nvPicPr>
          <p:cNvPr id="12" name="Picture 11" descr="sns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91440"/>
            <a:ext cx="1097280" cy="1097280"/>
          </a:xfrm>
          <a:prstGeom prst="rect">
            <a:avLst/>
          </a:prstGeom>
        </p:spPr>
      </p:pic>
      <p:pic>
        <p:nvPicPr>
          <p:cNvPr id="13" name="Picture 12" descr="sns_academy_logo_pages_to_jpg_0001_1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1680" y="91440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6272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The Garden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711660"/>
            <a:ext cx="3260646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5959078"/>
            <a:ext cx="28070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Trees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0604" y="6449497"/>
            <a:ext cx="280701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Provide shade and fresh air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4435" y="4711660"/>
            <a:ext cx="3260765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281249" y="5959078"/>
            <a:ext cx="28071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Flowers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281249" y="6449497"/>
            <a:ext cx="280713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Colorful and smell nice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711660"/>
            <a:ext cx="3260646" cy="9072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42014" y="5959078"/>
            <a:ext cx="28070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Grass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542014" y="6449497"/>
            <a:ext cx="280701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Soft for playing and running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5846" y="4711660"/>
            <a:ext cx="3260765" cy="90725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02660" y="5959078"/>
            <a:ext cx="28071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Swing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802660" y="6449497"/>
            <a:ext cx="280713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For fun and going up and down</a:t>
            </a:r>
            <a:endParaRPr lang="en-US" sz="1750" dirty="0"/>
          </a:p>
        </p:txBody>
      </p:sp>
      <p:pic>
        <p:nvPicPr>
          <p:cNvPr id="16" name="Picture 15" descr="sns 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" y="91440"/>
            <a:ext cx="1097280" cy="1097280"/>
          </a:xfrm>
          <a:prstGeom prst="rect">
            <a:avLst/>
          </a:prstGeom>
        </p:spPr>
      </p:pic>
      <p:pic>
        <p:nvPicPr>
          <p:cNvPr id="17" name="Picture 16" descr="sns_academy_logo_pages_to_jpg_0001_1x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41680" y="91440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7360" y="0"/>
            <a:ext cx="146304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7349" y="548521"/>
            <a:ext cx="5839658" cy="6226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00000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                                  THANKYOU</a:t>
            </a:r>
            <a:endParaRPr lang="en-US" sz="39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49" y="1470065"/>
            <a:ext cx="9077801" cy="6211014"/>
          </a:xfrm>
          <a:prstGeom prst="rect">
            <a:avLst/>
          </a:prstGeom>
        </p:spPr>
      </p:pic>
      <p:pic>
        <p:nvPicPr>
          <p:cNvPr id="5" name="Picture 4" descr="sns 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91440"/>
            <a:ext cx="1097280" cy="1097280"/>
          </a:xfrm>
          <a:prstGeom prst="rect">
            <a:avLst/>
          </a:prstGeom>
        </p:spPr>
      </p:pic>
      <p:pic>
        <p:nvPicPr>
          <p:cNvPr id="6" name="Picture 5" descr="sns_academy_logo_pages_to_jpg_0001_1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41680" y="91440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187</Words>
  <Application>Microsoft Office PowerPoint</Application>
  <PresentationFormat>Custom</PresentationFormat>
  <Paragraphs>67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Anton</vt:lpstr>
      <vt:lpstr>Fira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SNS</cp:lastModifiedBy>
  <cp:revision>1</cp:revision>
  <dcterms:created xsi:type="dcterms:W3CDTF">2025-05-29T05:32:31Z</dcterms:created>
  <dcterms:modified xsi:type="dcterms:W3CDTF">2025-05-29T06:13:38Z</dcterms:modified>
</cp:coreProperties>
</file>